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8" r:id="rId3"/>
    <p:sldId id="264" r:id="rId4"/>
    <p:sldId id="260" r:id="rId5"/>
    <p:sldId id="261" r:id="rId6"/>
    <p:sldId id="263" r:id="rId7"/>
    <p:sldId id="265" r:id="rId8"/>
  </p:sldIdLst>
  <p:sldSz cx="14630400" cy="8229600"/>
  <p:notesSz cx="8229600" cy="14630400"/>
  <p:embeddedFontLst>
    <p:embeddedFont>
      <p:font typeface="Fraunces Extra Bold" panose="020B0604020202020204" charset="0"/>
      <p:regular r:id="rId10"/>
    </p:embeddedFont>
    <p:embeddedFont>
      <p:font typeface="Nobile" panose="020B0604020202020204" charset="0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81" d="100"/>
          <a:sy n="81" d="100"/>
        </p:scale>
        <p:origin x="548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016591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B3E876-6F7F-8341-8FB8-4546A6F854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6B52952-7413-9757-7EC1-D8AF339BBF0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B766ED0-BCD5-9162-643C-4D670B20C0D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D62B83-CE78-7382-E429-BFA34804A24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1749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672817-43D2-5352-1D46-81D1B2FDDF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220919D-47D4-92F8-1C5E-38E5F730761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CD86AD7-F27A-20D2-93E6-DED89AF0B9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32F3AE-FF8B-8E5D-4616-799056A728B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1072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.jp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.jp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4.jp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54698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Next Gen Resume :   Future of Recruiting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30470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Welcome to the Next Gen Resume presentation, where we'll explore the future of recruiting and how our platform empowers job seekers.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270040" y="5285661"/>
            <a:ext cx="2572226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rgbClr val="405449"/>
                </a:solidFill>
                <a:latin typeface="Nobile Bold" pitchFamily="34" charset="0"/>
                <a:ea typeface="Nobile Bold" pitchFamily="34" charset="-122"/>
                <a:cs typeface="Nobile Bold" pitchFamily="34" charset="-120"/>
              </a:rPr>
              <a:t>by Vyom  Kalariya</a:t>
            </a:r>
            <a:endParaRPr lang="en-US" sz="22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FAB759A-11AA-533D-536B-45525F81D6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066800" cy="112395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667EA50-3A26-8728-C921-6461C83B5E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41555" y="7467600"/>
            <a:ext cx="3600450" cy="762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6841" y="834688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Next Gen Resume - Visually Stunning &amp; easier to download files and reach to the employee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4364236"/>
            <a:ext cx="396835" cy="396835"/>
          </a:xfrm>
          <a:prstGeom prst="roundRect">
            <a:avLst>
              <a:gd name="adj" fmla="val 51443"/>
            </a:avLst>
          </a:prstGeom>
          <a:solidFill>
            <a:srgbClr val="E8F3E8"/>
          </a:solidFill>
          <a:ln/>
        </p:spPr>
      </p:sp>
      <p:sp>
        <p:nvSpPr>
          <p:cNvPr id="5" name="Text 2"/>
          <p:cNvSpPr/>
          <p:nvPr/>
        </p:nvSpPr>
        <p:spPr>
          <a:xfrm>
            <a:off x="6903839" y="4364236"/>
            <a:ext cx="304121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Visually stunning, dynamic layouts capture recruiter attention.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10171867" y="4364236"/>
            <a:ext cx="396835" cy="396835"/>
          </a:xfrm>
          <a:prstGeom prst="roundRect">
            <a:avLst>
              <a:gd name="adj" fmla="val 51443"/>
            </a:avLst>
          </a:prstGeom>
          <a:solidFill>
            <a:srgbClr val="E8F3E8"/>
          </a:solidFill>
          <a:ln/>
        </p:spPr>
      </p:sp>
      <p:sp>
        <p:nvSpPr>
          <p:cNvPr id="7" name="Text 4"/>
          <p:cNvSpPr/>
          <p:nvPr/>
        </p:nvSpPr>
        <p:spPr>
          <a:xfrm>
            <a:off x="10795516" y="4364236"/>
            <a:ext cx="304121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Easier to download files and reach to the employee and there social network.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0190" y="5934908"/>
            <a:ext cx="396835" cy="396835"/>
          </a:xfrm>
          <a:prstGeom prst="roundRect">
            <a:avLst>
              <a:gd name="adj" fmla="val 51443"/>
            </a:avLst>
          </a:prstGeom>
          <a:solidFill>
            <a:srgbClr val="E8F3E8"/>
          </a:solidFill>
          <a:ln/>
        </p:spPr>
      </p:sp>
      <p:sp>
        <p:nvSpPr>
          <p:cNvPr id="9" name="Text 6"/>
          <p:cNvSpPr/>
          <p:nvPr/>
        </p:nvSpPr>
        <p:spPr>
          <a:xfrm>
            <a:off x="6903839" y="5934908"/>
            <a:ext cx="693277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Everything is available in one place</a:t>
            </a:r>
            <a:endParaRPr lang="en-US" sz="175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97ABD65-CDBB-8B69-0D40-3BE1EAE32F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61961" y="7467600"/>
            <a:ext cx="3600450" cy="762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47A2B83-D524-CA3F-A2C0-3D9D37290F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563600" y="31731"/>
            <a:ext cx="1066800" cy="11239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F6DD1E-8812-E614-A008-42FA13A1B3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>
            <a:extLst>
              <a:ext uri="{FF2B5EF4-FFF2-40B4-BE49-F238E27FC236}">
                <a16:creationId xmlns:a16="http://schemas.microsoft.com/office/drawing/2014/main" id="{E46B233B-1822-C862-E874-14D7BFE7DD9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1417609"/>
            <a:ext cx="11209283" cy="6519041"/>
          </a:xfrm>
          <a:prstGeom prst="rect">
            <a:avLst/>
          </a:prstGeom>
        </p:spPr>
      </p:pic>
      <p:sp>
        <p:nvSpPr>
          <p:cNvPr id="4" name="Shape 1">
            <a:extLst>
              <a:ext uri="{FF2B5EF4-FFF2-40B4-BE49-F238E27FC236}">
                <a16:creationId xmlns:a16="http://schemas.microsoft.com/office/drawing/2014/main" id="{6B6130DD-7509-D8D2-7CBF-10F1A1AEB19F}"/>
              </a:ext>
            </a:extLst>
          </p:cNvPr>
          <p:cNvSpPr/>
          <p:nvPr/>
        </p:nvSpPr>
        <p:spPr>
          <a:xfrm>
            <a:off x="11628294" y="1520720"/>
            <a:ext cx="396835" cy="396835"/>
          </a:xfrm>
          <a:prstGeom prst="roundRect">
            <a:avLst>
              <a:gd name="adj" fmla="val 51443"/>
            </a:avLst>
          </a:prstGeom>
          <a:solidFill>
            <a:srgbClr val="E8F3E8"/>
          </a:solidFill>
          <a:ln/>
        </p:spPr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4DA222CC-7748-6021-9C37-9B21299C8EA9}"/>
              </a:ext>
            </a:extLst>
          </p:cNvPr>
          <p:cNvSpPr/>
          <p:nvPr/>
        </p:nvSpPr>
        <p:spPr>
          <a:xfrm>
            <a:off x="12196764" y="1520720"/>
            <a:ext cx="2433637" cy="4971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</a:rPr>
              <a:t>Get Project Through Git-hub</a:t>
            </a:r>
            <a:endParaRPr lang="en-US" sz="1750" dirty="0"/>
          </a:p>
        </p:txBody>
      </p:sp>
      <p:sp>
        <p:nvSpPr>
          <p:cNvPr id="6" name="Shape 3">
            <a:extLst>
              <a:ext uri="{FF2B5EF4-FFF2-40B4-BE49-F238E27FC236}">
                <a16:creationId xmlns:a16="http://schemas.microsoft.com/office/drawing/2014/main" id="{42CC8D1A-54A4-C1C3-AFC4-6AE2DD04906E}"/>
              </a:ext>
            </a:extLst>
          </p:cNvPr>
          <p:cNvSpPr/>
          <p:nvPr/>
        </p:nvSpPr>
        <p:spPr>
          <a:xfrm>
            <a:off x="11628294" y="2853159"/>
            <a:ext cx="396835" cy="396835"/>
          </a:xfrm>
          <a:prstGeom prst="roundRect">
            <a:avLst>
              <a:gd name="adj" fmla="val 51443"/>
            </a:avLst>
          </a:prstGeom>
          <a:solidFill>
            <a:srgbClr val="E8F3E8"/>
          </a:solidFill>
          <a:ln/>
        </p:spPr>
      </p:sp>
      <p:sp>
        <p:nvSpPr>
          <p:cNvPr id="7" name="Text 4">
            <a:extLst>
              <a:ext uri="{FF2B5EF4-FFF2-40B4-BE49-F238E27FC236}">
                <a16:creationId xmlns:a16="http://schemas.microsoft.com/office/drawing/2014/main" id="{03E0A99C-3EB9-382C-762B-9A4D8147EE14}"/>
              </a:ext>
            </a:extLst>
          </p:cNvPr>
          <p:cNvSpPr/>
          <p:nvPr/>
        </p:nvSpPr>
        <p:spPr>
          <a:xfrm>
            <a:off x="12251944" y="2853159"/>
            <a:ext cx="243363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</a:rPr>
              <a:t>Can View certificate and get Detailed information from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</a:rPr>
              <a:t>Coarsera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</a:rPr>
              <a:t> </a:t>
            </a:r>
            <a:endParaRPr lang="en-US" sz="1750" dirty="0"/>
          </a:p>
        </p:txBody>
      </p:sp>
      <p:sp>
        <p:nvSpPr>
          <p:cNvPr id="8" name="Shape 5">
            <a:extLst>
              <a:ext uri="{FF2B5EF4-FFF2-40B4-BE49-F238E27FC236}">
                <a16:creationId xmlns:a16="http://schemas.microsoft.com/office/drawing/2014/main" id="{E290DF7A-45EF-73AF-7BC7-026C50BC8E79}"/>
              </a:ext>
            </a:extLst>
          </p:cNvPr>
          <p:cNvSpPr/>
          <p:nvPr/>
        </p:nvSpPr>
        <p:spPr>
          <a:xfrm>
            <a:off x="11628294" y="4777179"/>
            <a:ext cx="396835" cy="396835"/>
          </a:xfrm>
          <a:prstGeom prst="roundRect">
            <a:avLst>
              <a:gd name="adj" fmla="val 51443"/>
            </a:avLst>
          </a:prstGeom>
          <a:solidFill>
            <a:srgbClr val="E8F3E8"/>
          </a:solidFill>
          <a:ln/>
        </p:spPr>
      </p:sp>
      <p:sp>
        <p:nvSpPr>
          <p:cNvPr id="9" name="Text 6">
            <a:extLst>
              <a:ext uri="{FF2B5EF4-FFF2-40B4-BE49-F238E27FC236}">
                <a16:creationId xmlns:a16="http://schemas.microsoft.com/office/drawing/2014/main" id="{0DC86AD1-760F-DCB8-F462-709E292C2E58}"/>
              </a:ext>
            </a:extLst>
          </p:cNvPr>
          <p:cNvSpPr/>
          <p:nvPr/>
        </p:nvSpPr>
        <p:spPr>
          <a:xfrm>
            <a:off x="12295920" y="4777179"/>
            <a:ext cx="2334481" cy="1088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Everything is available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in one place</a:t>
            </a:r>
            <a:endParaRPr lang="en-US" sz="1750" dirty="0"/>
          </a:p>
        </p:txBody>
      </p:sp>
      <p:sp>
        <p:nvSpPr>
          <p:cNvPr id="12" name="Text 0">
            <a:extLst>
              <a:ext uri="{FF2B5EF4-FFF2-40B4-BE49-F238E27FC236}">
                <a16:creationId xmlns:a16="http://schemas.microsoft.com/office/drawing/2014/main" id="{381F67D7-E5FF-03AD-6FF6-F5F526A168C1}"/>
              </a:ext>
            </a:extLst>
          </p:cNvPr>
          <p:cNvSpPr/>
          <p:nvPr/>
        </p:nvSpPr>
        <p:spPr>
          <a:xfrm>
            <a:off x="153346" y="173046"/>
            <a:ext cx="7556421" cy="10014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Strong Points of my Website</a:t>
            </a:r>
            <a:endParaRPr lang="en-US" sz="445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7B1C02C-2239-A83F-4D43-7370B01C32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46195" y="7417728"/>
            <a:ext cx="3600450" cy="762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20B3C09-90C7-6B1E-AA34-9DC14A859D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61961" y="7467600"/>
            <a:ext cx="3600450" cy="762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A83F1A7-2870-ADBC-2BDF-087ABA3757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563600" y="50581"/>
            <a:ext cx="1066800" cy="1123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3389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06769" y="383858"/>
            <a:ext cx="7556421" cy="283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Key Features: Dynamic Layouts, Skill Endorsements, Integrated Portfolio, Get every Document in one place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4216837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5010626"/>
            <a:ext cx="2291953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visually appealing layouts to showcase your skills and experiences.</a:t>
            </a:r>
            <a:endParaRPr lang="en-US" sz="175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12304" y="4216837"/>
            <a:ext cx="566976" cy="566976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8912304" y="5010626"/>
            <a:ext cx="2292072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Gain credibility through endorsements from peers, validating your professional skills.</a:t>
            </a:r>
            <a:endParaRPr lang="en-US" sz="175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44538" y="4216837"/>
            <a:ext cx="566976" cy="566976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11544538" y="5010626"/>
            <a:ext cx="2291953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Effortlessly integrate your professional portfolio with your resume for a comprehensive showcase.</a:t>
            </a:r>
            <a:endParaRPr lang="en-US" sz="175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48D184B-B197-8246-1E42-7A56B4136ED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961961" y="7467600"/>
            <a:ext cx="3600450" cy="762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26758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Preview : The stunning Animations and Designs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605111" y="3193256"/>
            <a:ext cx="30480" cy="4309467"/>
          </a:xfrm>
          <a:prstGeom prst="roundRect">
            <a:avLst>
              <a:gd name="adj" fmla="val 669768"/>
            </a:avLst>
          </a:prstGeom>
          <a:solidFill>
            <a:srgbClr val="CED9CE"/>
          </a:solidFill>
          <a:ln/>
        </p:spPr>
      </p:sp>
      <p:sp>
        <p:nvSpPr>
          <p:cNvPr id="5" name="Shape 2"/>
          <p:cNvSpPr/>
          <p:nvPr/>
        </p:nvSpPr>
        <p:spPr>
          <a:xfrm>
            <a:off x="6845022" y="3688318"/>
            <a:ext cx="793790" cy="30480"/>
          </a:xfrm>
          <a:prstGeom prst="roundRect">
            <a:avLst>
              <a:gd name="adj" fmla="val 669768"/>
            </a:avLst>
          </a:prstGeom>
          <a:solidFill>
            <a:srgbClr val="CED9CE"/>
          </a:solidFill>
          <a:ln/>
        </p:spPr>
      </p:sp>
      <p:sp>
        <p:nvSpPr>
          <p:cNvPr id="6" name="Shape 3"/>
          <p:cNvSpPr/>
          <p:nvPr/>
        </p:nvSpPr>
        <p:spPr>
          <a:xfrm>
            <a:off x="6365200" y="3448407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sp>
        <p:nvSpPr>
          <p:cNvPr id="7" name="Text 4"/>
          <p:cNvSpPr/>
          <p:nvPr/>
        </p:nvSpPr>
        <p:spPr>
          <a:xfrm>
            <a:off x="6535460" y="3533418"/>
            <a:ext cx="16978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7867888" y="3420070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Intro page and login page to secure Documents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6845022" y="4731663"/>
            <a:ext cx="793790" cy="30480"/>
          </a:xfrm>
          <a:prstGeom prst="roundRect">
            <a:avLst>
              <a:gd name="adj" fmla="val 669768"/>
            </a:avLst>
          </a:prstGeom>
          <a:solidFill>
            <a:srgbClr val="CED9CE"/>
          </a:solidFill>
          <a:ln/>
        </p:spPr>
      </p:sp>
      <p:sp>
        <p:nvSpPr>
          <p:cNvPr id="10" name="Shape 7"/>
          <p:cNvSpPr/>
          <p:nvPr/>
        </p:nvSpPr>
        <p:spPr>
          <a:xfrm>
            <a:off x="6365200" y="4491752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sp>
        <p:nvSpPr>
          <p:cNvPr id="11" name="Text 8"/>
          <p:cNvSpPr/>
          <p:nvPr/>
        </p:nvSpPr>
        <p:spPr>
          <a:xfrm>
            <a:off x="6509147" y="4576762"/>
            <a:ext cx="22240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Text 9"/>
          <p:cNvSpPr/>
          <p:nvPr/>
        </p:nvSpPr>
        <p:spPr>
          <a:xfrm>
            <a:off x="7867888" y="4463415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Add your work experience, skills, and education.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845022" y="5775008"/>
            <a:ext cx="793790" cy="30480"/>
          </a:xfrm>
          <a:prstGeom prst="roundRect">
            <a:avLst>
              <a:gd name="adj" fmla="val 669768"/>
            </a:avLst>
          </a:prstGeom>
          <a:solidFill>
            <a:srgbClr val="CED9CE"/>
          </a:solidFill>
          <a:ln/>
        </p:spPr>
      </p:sp>
      <p:sp>
        <p:nvSpPr>
          <p:cNvPr id="14" name="Shape 11"/>
          <p:cNvSpPr/>
          <p:nvPr/>
        </p:nvSpPr>
        <p:spPr>
          <a:xfrm>
            <a:off x="6365200" y="5535097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sp>
        <p:nvSpPr>
          <p:cNvPr id="15" name="Text 12"/>
          <p:cNvSpPr/>
          <p:nvPr/>
        </p:nvSpPr>
        <p:spPr>
          <a:xfrm>
            <a:off x="6517600" y="5620107"/>
            <a:ext cx="20550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3</a:t>
            </a:r>
            <a:endParaRPr lang="en-US" sz="2650" dirty="0"/>
          </a:p>
        </p:txBody>
      </p:sp>
      <p:sp>
        <p:nvSpPr>
          <p:cNvPr id="16" name="Text 13"/>
          <p:cNvSpPr/>
          <p:nvPr/>
        </p:nvSpPr>
        <p:spPr>
          <a:xfrm>
            <a:off x="7867888" y="5506760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Recruiter can get everything in one place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6845022" y="6818352"/>
            <a:ext cx="793790" cy="30480"/>
          </a:xfrm>
          <a:prstGeom prst="roundRect">
            <a:avLst>
              <a:gd name="adj" fmla="val 669768"/>
            </a:avLst>
          </a:prstGeom>
          <a:solidFill>
            <a:srgbClr val="CED9CE"/>
          </a:solidFill>
          <a:ln/>
        </p:spPr>
      </p:sp>
      <p:sp>
        <p:nvSpPr>
          <p:cNvPr id="18" name="Shape 15"/>
          <p:cNvSpPr/>
          <p:nvPr/>
        </p:nvSpPr>
        <p:spPr>
          <a:xfrm>
            <a:off x="6365200" y="6578441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sp>
        <p:nvSpPr>
          <p:cNvPr id="19" name="Text 16"/>
          <p:cNvSpPr/>
          <p:nvPr/>
        </p:nvSpPr>
        <p:spPr>
          <a:xfrm>
            <a:off x="6504742" y="6663452"/>
            <a:ext cx="23121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4</a:t>
            </a:r>
            <a:endParaRPr lang="en-US" sz="2650" dirty="0"/>
          </a:p>
        </p:txBody>
      </p:sp>
      <p:sp>
        <p:nvSpPr>
          <p:cNvPr id="20" name="Text 17"/>
          <p:cNvSpPr/>
          <p:nvPr/>
        </p:nvSpPr>
        <p:spPr>
          <a:xfrm>
            <a:off x="7867888" y="6550104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Download your resume and share it with potential employers.</a:t>
            </a:r>
            <a:endParaRPr lang="en-US" sz="175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A007A1E4-400C-C6EF-8085-431B67EDD4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61961" y="7467600"/>
            <a:ext cx="3600450" cy="762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0562896" y="0"/>
            <a:ext cx="4067503" cy="50142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2845" y="80754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For Developers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431184" y="2052888"/>
            <a:ext cx="496062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>
              <a:lnSpc>
                <a:spcPts val="2850"/>
              </a:lnSpc>
              <a:buFont typeface="Wingdings" panose="05000000000000000000" pitchFamily="2" charset="2"/>
              <a:buChar char="Ø"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Login Form</a:t>
            </a:r>
          </a:p>
          <a:p>
            <a:pPr marL="285750" indent="-285750">
              <a:lnSpc>
                <a:spcPts val="2850"/>
              </a:lnSpc>
              <a:buFont typeface="Wingdings" panose="05000000000000000000" pitchFamily="2" charset="2"/>
              <a:buChar char="Ø"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</a:rPr>
              <a:t>Feedback Form</a:t>
            </a:r>
          </a:p>
          <a:p>
            <a:pPr marL="285750" indent="-285750">
              <a:lnSpc>
                <a:spcPts val="2850"/>
              </a:lnSpc>
              <a:buFont typeface="Wingdings" panose="05000000000000000000" pitchFamily="2" charset="2"/>
              <a:buChar char="Ø"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</a:rPr>
              <a:t>DBMS for Understanding User</a:t>
            </a:r>
            <a:endParaRPr lang="en-US" sz="175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34E72B6-03E6-0E5B-31B0-7C55CF43D4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5619" y="0"/>
            <a:ext cx="4067504" cy="337060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8FE9326-5079-25C1-AA9D-89141443BD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11011" y="3567590"/>
            <a:ext cx="9002112" cy="453709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F4ADB3E-4C70-FAC8-7CF3-610EA1B5A56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961961" y="7467600"/>
            <a:ext cx="3600450" cy="762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AE59BF-01FB-EAA8-44D5-09A6D8DB18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916FC1FC-6D44-4A41-9E98-E9DF4750C77F}"/>
              </a:ext>
            </a:extLst>
          </p:cNvPr>
          <p:cNvSpPr/>
          <p:nvPr/>
        </p:nvSpPr>
        <p:spPr>
          <a:xfrm>
            <a:off x="3458161" y="290786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sym typeface="Wingdings" panose="05000000000000000000" pitchFamily="2" charset="2"/>
              </a:rPr>
              <a:t> </a:t>
            </a: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</a:rPr>
              <a:t>Thank You Very Much For Understanding My Code  </a:t>
            </a: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sym typeface="Wingdings" panose="05000000000000000000" pitchFamily="2" charset="2"/>
              </a:rPr>
              <a:t></a:t>
            </a:r>
            <a:endParaRPr lang="en-US" sz="445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C388B4-7EC1-44A0-4EED-D719DE0E1A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61961" y="7467600"/>
            <a:ext cx="3600450" cy="762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159AA45-4DF8-6D37-94FF-9FC6E8994C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066800" cy="1123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5358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229</Words>
  <Application>Microsoft Office PowerPoint</Application>
  <PresentationFormat>Custom</PresentationFormat>
  <Paragraphs>37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Fraunces Extra Bold</vt:lpstr>
      <vt:lpstr>Arial</vt:lpstr>
      <vt:lpstr>Nobile</vt:lpstr>
      <vt:lpstr>Nobile Bold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- vyom -</cp:lastModifiedBy>
  <cp:revision>5</cp:revision>
  <dcterms:created xsi:type="dcterms:W3CDTF">2025-02-24T04:26:43Z</dcterms:created>
  <dcterms:modified xsi:type="dcterms:W3CDTF">2025-02-24T05:12:31Z</dcterms:modified>
</cp:coreProperties>
</file>